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256" r:id="rId2"/>
    <p:sldId id="257" r:id="rId3"/>
    <p:sldId id="258" r:id="rId4"/>
    <p:sldId id="283" r:id="rId5"/>
    <p:sldId id="262" r:id="rId6"/>
    <p:sldId id="263" r:id="rId7"/>
    <p:sldId id="269" r:id="rId8"/>
    <p:sldId id="271" r:id="rId9"/>
    <p:sldId id="273" r:id="rId10"/>
    <p:sldId id="285" r:id="rId11"/>
    <p:sldId id="286" r:id="rId12"/>
    <p:sldId id="274" r:id="rId13"/>
    <p:sldId id="288" r:id="rId14"/>
    <p:sldId id="275" r:id="rId15"/>
    <p:sldId id="287" r:id="rId16"/>
    <p:sldId id="276" r:id="rId17"/>
    <p:sldId id="277" r:id="rId18"/>
    <p:sldId id="279" r:id="rId19"/>
    <p:sldId id="281" r:id="rId20"/>
    <p:sldId id="28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C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588" autoAdjust="0"/>
    <p:restoredTop sz="94296" autoAdjust="0"/>
  </p:normalViewPr>
  <p:slideViewPr>
    <p:cSldViewPr>
      <p:cViewPr varScale="1">
        <p:scale>
          <a:sx n="69" d="100"/>
          <a:sy n="69" d="100"/>
        </p:scale>
        <p:origin x="-92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0631F-928A-4BCB-9DAD-5C4D0DC35938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56CF5-A828-46A3-9390-4DC59205018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556CF5-A828-46A3-9390-4DC592050185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2E35-E0BE-43D9-B81E-A35CA123D64B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4848A-322E-482E-8C74-53D17EC29A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2E35-E0BE-43D9-B81E-A35CA123D64B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4848A-322E-482E-8C74-53D17EC29A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2E35-E0BE-43D9-B81E-A35CA123D64B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4848A-322E-482E-8C74-53D17EC29A4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2E35-E0BE-43D9-B81E-A35CA123D64B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4848A-322E-482E-8C74-53D17EC29A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2E35-E0BE-43D9-B81E-A35CA123D64B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4848A-322E-482E-8C74-53D17EC29A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2E35-E0BE-43D9-B81E-A35CA123D64B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4848A-322E-482E-8C74-53D17EC29A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2E35-E0BE-43D9-B81E-A35CA123D64B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4848A-322E-482E-8C74-53D17EC29A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2E35-E0BE-43D9-B81E-A35CA123D64B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4848A-322E-482E-8C74-53D17EC29A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2E35-E0BE-43D9-B81E-A35CA123D64B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4848A-322E-482E-8C74-53D17EC29A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2E35-E0BE-43D9-B81E-A35CA123D64B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4848A-322E-482E-8C74-53D17EC29A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2E35-E0BE-43D9-B81E-A35CA123D64B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4848A-322E-482E-8C74-53D17EC29A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A6A2E35-E0BE-43D9-B81E-A35CA123D64B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E24848A-322E-482E-8C74-53D17EC29A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7200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/>
            </a:r>
            <a:br>
              <a:rPr lang="ru-RU" sz="7200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</a:br>
            <a:r>
              <a:rPr lang="ru-RU" sz="7200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/>
            </a:r>
            <a:br>
              <a:rPr lang="ru-RU" sz="7200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</a:br>
            <a:r>
              <a:rPr lang="ru-RU" sz="7200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/>
            </a:r>
            <a:br>
              <a:rPr lang="ru-RU" sz="7200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</a:br>
            <a:r>
              <a:rPr lang="ru-RU" sz="7200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/>
            </a:r>
            <a:br>
              <a:rPr lang="ru-RU" sz="7200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</a:br>
            <a:r>
              <a:rPr lang="ru-RU" sz="7200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Наши будни!</a:t>
            </a:r>
            <a:br>
              <a:rPr lang="ru-RU" sz="7200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</a:br>
            <a:r>
              <a:rPr lang="ru-RU" sz="7200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группа «Непоседы»</a:t>
            </a:r>
            <a:endParaRPr lang="ru-RU" sz="7200" dirty="0">
              <a:solidFill>
                <a:srgbClr val="FF0066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1700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Лепка.</a:t>
            </a:r>
            <a:endParaRPr lang="ru-RU" dirty="0">
              <a:solidFill>
                <a:srgbClr val="FF0066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2" name="Picture 2" descr="C:\Users\Админ\Downloads\IMG_20221209_103813 (2)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4083918" cy="5445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C:\Users\Админ\Downloads\IMG-673ab598f9927aeec3abf0094126baf2-V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980728"/>
            <a:ext cx="3096344" cy="55046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C:\Users\Админ\Desktop\Мариша работа\МАДОУ №59\ФОТО\НЕПОСЕДЫ\2022-08-31-09-34-4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29200"/>
            <a:ext cx="1645253" cy="16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1005546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Аппликация.</a:t>
            </a:r>
            <a:endParaRPr lang="ru-RU" dirty="0">
              <a:solidFill>
                <a:srgbClr val="FF0066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146" name="Picture 2" descr="C:\Users\Админ\Downloads\IMG-93fb3cc4b8a90aebc26afb36fafeaf0d-V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8540441" cy="48039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C:\Users\Админ\Desktop\Мариша работа\МАДОУ №59\ФОТО\НЕПОСЕДЫ\2022-08-31-09-34-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29200"/>
            <a:ext cx="1645253" cy="16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100554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/>
          <a:lstStyle/>
          <a:p>
            <a:r>
              <a:rPr lang="ru-RU" dirty="0">
                <a:solidFill>
                  <a:srgbClr val="FF0066"/>
                </a:solidFill>
                <a:latin typeface="Monotype Corsiva" panose="03010101010201010101" pitchFamily="66" charset="0"/>
              </a:rPr>
              <a:t>Прогулка</a:t>
            </a:r>
          </a:p>
        </p:txBody>
      </p:sp>
      <p:pic>
        <p:nvPicPr>
          <p:cNvPr id="7170" name="Picture 2" descr="C:\Users\Админ\Downloads\20220908_160820.heic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8280136" cy="46629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 descr="C:\Users\Админ\Desktop\Мариша работа\МАДОУ №59\ФОТО\НЕПОСЕДЫ\2022-08-31-09-34-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29200"/>
            <a:ext cx="1645253" cy="16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84068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/>
          <a:lstStyle/>
          <a:p>
            <a:r>
              <a:rPr lang="ru-RU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Наблюдение в природе.</a:t>
            </a:r>
            <a:endParaRPr lang="ru-RU" dirty="0">
              <a:solidFill>
                <a:srgbClr val="FF0066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Picture 3" descr="C:\Users\Админ\Desktop\Мариша работа\МАДОУ №59\ФОТО\НЕПОСЕДЫ\2022-08-31-09-34-4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29200"/>
            <a:ext cx="1645253" cy="1628800"/>
          </a:xfrm>
          <a:prstGeom prst="rect">
            <a:avLst/>
          </a:prstGeom>
          <a:noFill/>
        </p:spPr>
      </p:pic>
      <p:pic>
        <p:nvPicPr>
          <p:cNvPr id="10242" name="Picture 2" descr="C:\Users\Админ\Downloads\IMG-97782b202678eaa25f2d231ac06c09ea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196752"/>
            <a:ext cx="3986808" cy="53157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84068734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дмин\Downloads\IMG-af369f831b1a4599d3db0ab267be8370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460432" cy="4761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C:\Users\Админ\Desktop\Мариша работа\МАДОУ №59\ФОТО\НЕПОСЕДЫ\2022-08-31-09-34-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29200"/>
            <a:ext cx="1645253" cy="16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4065886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дмин\Downloads\IMG-2394e4cd3b2772c0b349a9ad26c360b3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8172400" cy="4596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C:\Users\Админ\Desktop\Мариша работа\МАДОУ №59\ФОТО\НЕПОСЕДЫ\2022-08-31-09-34-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29200"/>
            <a:ext cx="1645253" cy="16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40658866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/>
          <a:lstStyle/>
          <a:p>
            <a:r>
              <a:rPr lang="ru-RU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Всемирный день приветствий!</a:t>
            </a:r>
            <a:endParaRPr lang="ru-RU" dirty="0">
              <a:solidFill>
                <a:srgbClr val="FF0066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" name="Picture 2" descr="C:\Users\Админ\Downloads\20221116_111552.heic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8311338" cy="4680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C:\Users\Админ\Desktop\Мариша работа\МАДОУ №59\ФОТО\НЕПОСЕДЫ\2022-08-31-09-34-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29200"/>
            <a:ext cx="1645253" cy="16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87383648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7039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Осеннее творчество!</a:t>
            </a:r>
            <a:endParaRPr lang="ru-RU" dirty="0">
              <a:solidFill>
                <a:srgbClr val="FF0066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2290" name="Picture 2" descr="C:\Users\Админ\Downloads\20221011_170943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908720"/>
            <a:ext cx="4128705" cy="5733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1" name="Picture 3" descr="C:\Users\Админ\Downloads\20220829_1128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052736"/>
            <a:ext cx="3384375" cy="5495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C:\Users\Админ\Desktop\Мариша работа\МАДОУ №59\ФОТО\НЕПОСЕДЫ\2022-08-31-09-34-4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29200"/>
            <a:ext cx="1645253" cy="16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8117955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/>
          <a:lstStyle/>
          <a:p>
            <a:r>
              <a:rPr lang="ru-RU" dirty="0">
                <a:solidFill>
                  <a:srgbClr val="FF0066"/>
                </a:solidFill>
                <a:latin typeface="Monotype Corsiva" panose="03010101010201010101" pitchFamily="66" charset="0"/>
              </a:rPr>
              <a:t>Игровая </a:t>
            </a:r>
            <a:r>
              <a:rPr lang="ru-RU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деятельность.</a:t>
            </a:r>
            <a:endParaRPr lang="ru-RU" dirty="0">
              <a:solidFill>
                <a:srgbClr val="FF0066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3314" name="Picture 2" descr="C:\Users\Админ\Downloads\IMG_20221207_0956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124744"/>
            <a:ext cx="4810128" cy="49532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C:\Users\Админ\Downloads\IMG-32f52816f303ae371eae1d203de03f0a-V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052736"/>
            <a:ext cx="3024336" cy="53765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C:\Users\Админ\Desktop\Мариша работа\МАДОУ №59\ФОТО\НЕПОСЕДЫ\2022-08-31-09-34-4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29200"/>
            <a:ext cx="1645253" cy="16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6670700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дмин\Downloads\IMG-1d208f107c552282b49a89572874d08f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8388424" cy="47208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C:\Users\Админ\Desktop\Мариша работа\МАДОУ №59\ФОТО\НЕПОСЕДЫ\2022-08-31-09-34-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381600"/>
            <a:ext cx="1645253" cy="16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14189600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8659737" cy="3787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C:\Users\Админ\Desktop\Мариша работа\МАДОУ №59\ФОТО\НЕПОСЕДЫ\2022-08-31-09-34-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29200"/>
            <a:ext cx="1645253" cy="16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53492216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3312368"/>
          </a:xfrm>
        </p:spPr>
        <p:txBody>
          <a:bodyPr>
            <a:normAutofit/>
          </a:bodyPr>
          <a:lstStyle/>
          <a:p>
            <a:r>
              <a:rPr lang="ru-RU" sz="8800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Спасибо </a:t>
            </a:r>
            <a:br>
              <a:rPr lang="ru-RU" sz="8800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</a:br>
            <a:r>
              <a:rPr lang="ru-RU" sz="8800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за внимание!</a:t>
            </a:r>
            <a:endParaRPr lang="ru-RU" sz="8800" dirty="0">
              <a:solidFill>
                <a:srgbClr val="FF0066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179016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8352928" cy="129614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66"/>
                </a:solidFill>
                <a:latin typeface="Monotype Corsiva" panose="03010101010201010101" pitchFamily="66" charset="0"/>
              </a:rPr>
              <a:t>Утро</a:t>
            </a:r>
            <a:br>
              <a:rPr lang="ru-RU" dirty="0">
                <a:solidFill>
                  <a:srgbClr val="FF0066"/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FF0066"/>
                </a:solidFill>
                <a:latin typeface="Monotype Corsiva" panose="03010101010201010101" pitchFamily="66" charset="0"/>
              </a:rPr>
              <a:t>дидактические игры</a:t>
            </a:r>
            <a:br>
              <a:rPr lang="ru-RU" dirty="0">
                <a:solidFill>
                  <a:srgbClr val="FF0066"/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FF0066"/>
                </a:solidFill>
                <a:latin typeface="Monotype Corsiva" panose="03010101010201010101" pitchFamily="66" charset="0"/>
              </a:rPr>
              <a:t>самостоятельная деятельность</a:t>
            </a:r>
          </a:p>
        </p:txBody>
      </p:sp>
      <p:pic>
        <p:nvPicPr>
          <p:cNvPr id="2" name="Picture 2" descr="C:\Users\Админ\Desktop\Мариша работа\МАДОУ №59\ФОТО\НЕПОСЕДЫ\IMG_20221207_1047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916832"/>
            <a:ext cx="3456384" cy="4608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916832"/>
            <a:ext cx="3452071" cy="3801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C:\Users\Админ\Desktop\Мариша работа\МАДОУ №59\ФОТО\НЕПОСЕДЫ\2022-08-31-09-34-4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29200"/>
            <a:ext cx="1645253" cy="16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7014675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112474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Приобщение к труду. Дежурство.</a:t>
            </a:r>
            <a:endParaRPr lang="ru-RU" dirty="0">
              <a:solidFill>
                <a:srgbClr val="FF0066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C:\Users\Админ\Downloads\IMG_20221207_082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980728"/>
            <a:ext cx="3906209" cy="5625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Админ\Downloads\IMG_20221207_0818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5"/>
            <a:ext cx="4104457" cy="54726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C:\Users\Админ\Desktop\Мариша работа\МАДОУ №59\ФОТО\НЕПОСЕДЫ\2022-08-31-09-34-4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29200"/>
            <a:ext cx="1645253" cy="16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7014675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Непосредственная организованная деятельность. Обучение плаванию. </a:t>
            </a:r>
            <a:endParaRPr lang="ru-RU" dirty="0">
              <a:solidFill>
                <a:srgbClr val="FF0066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7" name="Picture 5" descr="C:\Users\Админ\Desktop\Мариша работа\МАДОУ №59\ФОТО\НЕПОСЕДЫ\IMG_20221207_093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28800"/>
            <a:ext cx="3600400" cy="48005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C:\Users\Админ\Desktop\Мариша работа\МАДОУ №59\ФОТО\НЕПОСЕДЫ\2022-08-31-09-34-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29200"/>
            <a:ext cx="1645253" cy="1628800"/>
          </a:xfrm>
          <a:prstGeom prst="rect">
            <a:avLst/>
          </a:prstGeom>
          <a:noFill/>
        </p:spPr>
      </p:pic>
      <p:pic>
        <p:nvPicPr>
          <p:cNvPr id="3078" name="Picture 6" descr="C:\Users\Админ\Desktop\Мариша работа\МАДОУ №59\ФОТО\НЕПОСЕДЫ\IMG_20221207_0933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4016" y="1556791"/>
            <a:ext cx="3672409" cy="48965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62395884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\Desktop\Мариша работа\МАДОУ №59\ФОТО\НЕПОСЕДЫ\IMG_20221207_0935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572684"/>
            <a:ext cx="3870429" cy="51605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C:\Users\Админ\Desktop\Мариша работа\МАДОУ №59\ФОТО\НЕПОСЕДЫ\2022-08-31-09-34-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29200"/>
            <a:ext cx="1645253" cy="1628800"/>
          </a:xfrm>
          <a:prstGeom prst="rect">
            <a:avLst/>
          </a:prstGeom>
          <a:noFill/>
        </p:spPr>
      </p:pic>
      <p:pic>
        <p:nvPicPr>
          <p:cNvPr id="4099" name="Picture 3" descr="C:\Users\Админ\Desktop\Мариша работа\МАДОУ №59\ФОТО\НЕПОСЕДЫ\IMG_20221207_0936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76672"/>
            <a:ext cx="3942438" cy="52565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76793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Физическая культура</a:t>
            </a:r>
            <a:endParaRPr lang="ru-RU" dirty="0">
              <a:solidFill>
                <a:srgbClr val="FF0066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C:\Users\Админ\Downloads\IMG_20221209_092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268760"/>
            <a:ext cx="6720747" cy="5040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C:\Users\Админ\Desktop\Мариша работа\МАДОУ №59\ФОТО\НЕПОСЕДЫ\2022-08-31-09-34-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29200"/>
            <a:ext cx="1645253" cy="16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1156598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/>
          <a:lstStyle/>
          <a:p>
            <a:r>
              <a:rPr lang="ru-RU" dirty="0" smtClean="0">
                <a:solidFill>
                  <a:srgbClr val="FF0066"/>
                </a:solidFill>
                <a:latin typeface="Monotype Corsiva" panose="03010101010201010101" pitchFamily="66" charset="0"/>
              </a:rPr>
              <a:t>Изобразительная деятельность.</a:t>
            </a:r>
            <a:endParaRPr lang="ru-RU" dirty="0">
              <a:solidFill>
                <a:srgbClr val="FF0066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C:\Users\Админ\Downloads\20221114_095953.heic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7927737" cy="4464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C:\Users\Админ\Desktop\Мариша работа\МАДОУ №59\ФОТО\НЕПОСЕДЫ\2022-08-31-09-34-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29200"/>
            <a:ext cx="1645253" cy="16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1005546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\Downloads\20221122_164433(0).heic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8306582" cy="46778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C:\Users\Админ\Desktop\Мариша работа\МАДОУ №59\ФОТО\НЕПОСЕДЫ\2022-08-31-09-34-4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29200"/>
            <a:ext cx="1645253" cy="16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349630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508</TotalTime>
  <Words>40</Words>
  <Application>Microsoft Office PowerPoint</Application>
  <PresentationFormat>Экран (4:3)</PresentationFormat>
  <Paragraphs>15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Волна</vt:lpstr>
      <vt:lpstr>    Наши будни! группа «Непоседы»</vt:lpstr>
      <vt:lpstr>Слайд 2</vt:lpstr>
      <vt:lpstr>Утро дидактические игры самостоятельная деятельность</vt:lpstr>
      <vt:lpstr>Приобщение к труду. Дежурство.</vt:lpstr>
      <vt:lpstr>Непосредственная организованная деятельность. Обучение плаванию. </vt:lpstr>
      <vt:lpstr>Слайд 6</vt:lpstr>
      <vt:lpstr>Физическая культура</vt:lpstr>
      <vt:lpstr>Изобразительная деятельность.</vt:lpstr>
      <vt:lpstr>Слайд 9</vt:lpstr>
      <vt:lpstr>Лепка.</vt:lpstr>
      <vt:lpstr>Аппликация.</vt:lpstr>
      <vt:lpstr>Прогулка</vt:lpstr>
      <vt:lpstr>Наблюдение в природе.</vt:lpstr>
      <vt:lpstr>Слайд 14</vt:lpstr>
      <vt:lpstr>Слайд 15</vt:lpstr>
      <vt:lpstr>Всемирный день приветствий!</vt:lpstr>
      <vt:lpstr>Осеннее творчество!</vt:lpstr>
      <vt:lpstr>Игровая деятельность.</vt:lpstr>
      <vt:lpstr>Слайд 19</vt:lpstr>
      <vt:lpstr>Спасибо 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Наши будни</dc:title>
  <dc:creator>User</dc:creator>
  <cp:lastModifiedBy>Админ</cp:lastModifiedBy>
  <cp:revision>48</cp:revision>
  <dcterms:created xsi:type="dcterms:W3CDTF">2013-11-06T07:25:44Z</dcterms:created>
  <dcterms:modified xsi:type="dcterms:W3CDTF">2022-12-13T15:22:44Z</dcterms:modified>
</cp:coreProperties>
</file>