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069BE-ADA1-48B9-A67A-3A9670EC6267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F462-59C6-4FF0-AB4D-6466A3E1C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F462-59C6-4FF0-AB4D-6466A3E1CC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6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496944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18288" indent="0"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Зеркальные воды голубых озёр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085184"/>
            <a:ext cx="7543800" cy="136815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Определяем форму, цвет, размер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om\Desktop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40234"/>
            <a:ext cx="4045222" cy="53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«Рыбалка».</a:t>
            </a:r>
            <a:endParaRPr lang="ru-RU" sz="3200" dirty="0"/>
          </a:p>
        </p:txBody>
      </p:sp>
      <p:pic>
        <p:nvPicPr>
          <p:cNvPr id="8194" name="Picture 2" descr="C:\Users\Dom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3795885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m\Desktop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229200"/>
            <a:ext cx="8964488" cy="1440160"/>
          </a:xfrm>
        </p:spPr>
        <p:txBody>
          <a:bodyPr/>
          <a:lstStyle/>
          <a:p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ОО «Физическое развитие»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effectLst/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«Тихо плещется вода»,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подвижная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игра «Ручейки, озёра, моря и океаны».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om\Desktop\i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om\Desktop\i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7347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om\Desktop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565">
            <a:off x="68604" y="-47938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om\Desktop\i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824">
            <a:off x="5212775" y="-203956"/>
            <a:ext cx="3723878" cy="49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om\Desktop\i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74509"/>
            <a:ext cx="3201820" cy="42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712968" cy="1296144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«Художественно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– эстетическое развитие»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- рисование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акварельными красками «Зеркало голубых озёр», лепка из пластилина «Голубое озеро».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Dom\Desktop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om\Desktop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477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856984" cy="2664296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 процессе проектной деятельности 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 детей появились навыки наблюдения, составление описательного рассказа, расширился словарный запас детей, появилось представление о водоёмах, о голубых озёрах, о профессии – эколог, о растениях и животных, обитающих на озере. Научились рисовать озеро.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Dom\Desktop\i (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" y="21740"/>
            <a:ext cx="3218554" cy="42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om\Desktop\i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93" y="0"/>
            <a:ext cx="3186047" cy="42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om\Desktop\i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07" y="963865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8280920" cy="1519063"/>
          </a:xfrm>
        </p:spPr>
        <p:txBody>
          <a:bodyPr/>
          <a:lstStyle/>
          <a:p>
            <a:pPr marL="18288" indent="0">
              <a:buNone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создание условий для развития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познавательной активности, совершенствование исследовательских навыков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" indent="0">
              <a:buNone/>
            </a:pP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424936" cy="4248472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развивать умение наблюдать, сравнивать, делать выводы; развитие двигательных действий; развивать связную и диалоговую речь;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формирование представлений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об озёрах, о растениях; знакомство с «Голубыми озёрами» Калининградской области; активизация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словаря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(озеро, водоёмы, глубина, профессия эколог, окружающая среда, названия животных и растений);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воспитывающие: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уважительное и бережное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отношение к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окружающей среде, водным ресурсам.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7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Методы и приёмы: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u="sng" dirty="0">
                <a:effectLst/>
                <a:latin typeface="Times New Roman" pitchFamily="18" charset="0"/>
                <a:cs typeface="Times New Roman" pitchFamily="18" charset="0"/>
              </a:rPr>
              <a:t>наглядный метод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, приёмы (рассматривание раздаточных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иллюстраций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, рисунков, 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плакатов, таблиц с изображением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животных и растений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u="sng" dirty="0">
                <a:effectLst/>
                <a:latin typeface="Times New Roman" pitchFamily="18" charset="0"/>
                <a:cs typeface="Times New Roman" pitchFamily="18" charset="0"/>
              </a:rPr>
              <a:t>словесный метод,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приёмы (беседа, ответы на вопросы по представленным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иллюстрациям озёр (водоёмов),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составление рассказа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по иллюстрациям,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словесные игры);</a:t>
            </a:r>
          </a:p>
          <a:p>
            <a:pPr lvl="0"/>
            <a:r>
              <a:rPr lang="ru-RU" sz="3200" b="1" u="sng" dirty="0">
                <a:effectLst/>
                <a:latin typeface="Times New Roman" pitchFamily="18" charset="0"/>
                <a:cs typeface="Times New Roman" pitchFamily="18" charset="0"/>
              </a:rPr>
              <a:t>практический метод,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приёмы (рисование по теме,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, аппликация, лепка).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>
              <a:buNone/>
            </a:pP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85801"/>
            <a:ext cx="864096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856254"/>
            <a:ext cx="8856983" cy="1813106"/>
          </a:xfrm>
        </p:spPr>
        <p:txBody>
          <a:bodyPr/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«Речевое развитие»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- составление описательного рассказа по предложенным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иллюстрациям (животные и растения голубых озёр),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Голубые озёра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Dom\Desktop\i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60647"/>
            <a:ext cx="3363837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7"/>
            <a:ext cx="3363838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876800"/>
            <a:ext cx="8321040" cy="1864568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Беседа воспитателя с детьми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om\Desktop\i (3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3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m\Desktop\i (2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Описательные рассказы детей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om\Desktop\i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498">
            <a:off x="118671" y="-19715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713">
            <a:off x="5471157" y="-21452"/>
            <a:ext cx="342007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m\Desktop\i 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20" y="1412776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963564"/>
            <a:ext cx="8784976" cy="1864568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ОО «Познавательное развитие»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- использование наглядного материала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(иллюстрации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 изображением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озёр); формирование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 (форма, цвет, размер).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4" name="Picture 2" descr="C:\Users\Dom\Desktop\i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10452" cy="46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876800"/>
            <a:ext cx="8928992" cy="157653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«Найди лишнее». Из предложенных карточек дети выбирают лишнюю, объясняют свой выбор.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om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4446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Куда плывут караси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om\Desktop\i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780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m\Desktop\i (3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0780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205</TotalTime>
  <Words>245</Words>
  <Application>Microsoft Office PowerPoint</Application>
  <PresentationFormat>Экран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Задачи: развивающие: развивать умение наблюдать, сравнивать, делать выводы; развитие двигательных действий; развивать связную и диалоговую речь; образовательные: формирование представлений об озёрах, о растениях; знакомство с «Голубыми озёрами» Калининградской области; активизация словаря (озеро, водоёмы, глубина, профессия эколог, окружающая среда, названия животных и растений); воспитывающие: воспитывать уважительное и бережное отношение к окружающей среде, водным ресурсам. </vt:lpstr>
      <vt:lpstr>Презентация PowerPoint</vt:lpstr>
      <vt:lpstr>        ОО «Речевое развитие» - составление описательного рассказа по предложенным иллюстрациям (животные и растения голубых озёр), беседа «Голубые озёра».  </vt:lpstr>
      <vt:lpstr>Беседа воспитателя с детьми </vt:lpstr>
      <vt:lpstr>Описательные рассказы детей</vt:lpstr>
      <vt:lpstr>ОО «Познавательное развитие» - использование наглядного материала (иллюстрации с изображением озёр); формирование элементарных математических представлений (форма, цвет, размер). </vt:lpstr>
      <vt:lpstr>Игра «Найди лишнее». Из предложенных карточек дети выбирают лишнюю, объясняют свой выбор.</vt:lpstr>
      <vt:lpstr>Игра  «Куда плывут караси».</vt:lpstr>
      <vt:lpstr>Определяем форму, цвет, размер</vt:lpstr>
      <vt:lpstr>Игра «Рыбалка».</vt:lpstr>
      <vt:lpstr>ОО «Физическое развитие» - физминутка «Тихо плещется вода», подвижная игра «Ручейки, озёра, моря и океаны». </vt:lpstr>
      <vt:lpstr>Презентация PowerPoint</vt:lpstr>
      <vt:lpstr>ОО «Художественно – эстетическое развитие» - рисование акварельными красками «Зеркало голубых озёр», лепка из пластилина «Голубое озеро». </vt:lpstr>
      <vt:lpstr>В процессе проектной деятельности  у детей появились навыки наблюдения, составление описательного рассказа, расширился словарный запас детей, появилось представление о водоёмах, о голубых озёрах, о профессии – эколог, о растениях и животных, обитающих на озере. Научились рисовать озеро.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 «Твёрдое, жидкое». </dc:title>
  <dc:creator>Home</dc:creator>
  <cp:lastModifiedBy>Dom</cp:lastModifiedBy>
  <cp:revision>35</cp:revision>
  <dcterms:created xsi:type="dcterms:W3CDTF">2021-02-16T16:40:48Z</dcterms:created>
  <dcterms:modified xsi:type="dcterms:W3CDTF">2022-04-27T05:02:25Z</dcterms:modified>
</cp:coreProperties>
</file>