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58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23762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неделя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«Развитие когнитивных способностей 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дошкольников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в процессе познавательно-исследовательской и конструктивной деятельности с использованием 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2700" b="1" dirty="0" smtClean="0">
                <a:latin typeface="Times New Roman"/>
                <a:ea typeface="Calibri"/>
                <a:cs typeface="Times New Roman"/>
              </a:rPr>
              <a:t>STEM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-технологий»</a:t>
            </a:r>
            <a:r>
              <a:rPr lang="ru-RU" sz="2700" b="1" dirty="0">
                <a:ea typeface="Calibri"/>
                <a:cs typeface="Times New Roman"/>
              </a:rPr>
              <a:t/>
            </a:r>
            <a:br>
              <a:rPr lang="ru-RU" sz="2700" b="1" dirty="0">
                <a:ea typeface="Calibri"/>
                <a:cs typeface="Times New Roman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2088232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9B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Технология </a:t>
            </a:r>
            <a:endParaRPr lang="ru-RU" sz="6000" dirty="0" smtClean="0">
              <a:solidFill>
                <a:srgbClr val="009BD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6000" dirty="0" smtClean="0">
                <a:solidFill>
                  <a:srgbClr val="009B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6000" dirty="0">
                <a:solidFill>
                  <a:srgbClr val="009BD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Загадка»</a:t>
            </a:r>
            <a:endParaRPr lang="ru-RU" sz="6000" dirty="0">
              <a:solidFill>
                <a:srgbClr val="009B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9361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(самостоятельный выбор центров активности. Загадка «Хлеб»)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52956" y="3623262"/>
            <a:ext cx="35283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сюжетно-ролевых игр</a:t>
            </a:r>
          </a:p>
        </p:txBody>
      </p:sp>
      <p:pic>
        <p:nvPicPr>
          <p:cNvPr id="3074" name="Picture 2" descr="C:\Users\user\Desktop\ПОСЛЕДНЕЕ РАЗОБРАТЬ\ТЕХНОЛОГИЯ ЗАГАДКА\НЕПОСЕДЫ\1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7" y="1196753"/>
            <a:ext cx="2049675" cy="2388468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ОСЛЕДНЕЕ РАЗОБРАТЬ\ТЕХНОЛОГИЯ ЗАГАДКА\НЕПОСЕДЫ\1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97" y="4220687"/>
            <a:ext cx="2291141" cy="1997718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ОСЛЕДНЕЕ РАЗОБРАТЬ\ТЕХНОЛОГИЯ ЗАГАДКА\НЕПОСЕДЫ\1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8547"/>
            <a:ext cx="3240360" cy="2236673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ОСЛЕДНЕЕ РАЗОБРАТЬ\ТЕХНОЛОГИЯ ЗАГАДКА\НЕПОСЕДЫ\1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329950"/>
            <a:ext cx="3104581" cy="2236673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724128" y="3529492"/>
            <a:ext cx="3330291" cy="63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экспериментирования. 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46615" y="6218420"/>
            <a:ext cx="3474306" cy="63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ИЗО и продуктивной деятельности</a:t>
            </a:r>
          </a:p>
        </p:txBody>
      </p:sp>
      <p:pic>
        <p:nvPicPr>
          <p:cNvPr id="3078" name="Picture 6" descr="C:\Users\user\Desktop\ПОСЛЕДНЕЕ РАЗОБРАТЬ\ТЕХНОЛОГИЯ ЗАГАДКА\НЕПОСЕДЫ\IMG_94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33" y="4220687"/>
            <a:ext cx="3102000" cy="2068000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788023" y="6288687"/>
            <a:ext cx="2232249" cy="45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126243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880" y="548680"/>
            <a:ext cx="6588224" cy="5040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ПОСЛЕДНЕЕ РАЗОБРАТЬ\ТЕХНОЛОГИЯ ЗАГАДКА\ПОЧЕМУЧКИ\ОБЩЕЕ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4021"/>
            <a:ext cx="4392488" cy="3359053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ОСЛЕДНЕЕ РАЗОБРАТЬ\ТЕХНОЛОГИЯ ЗАГАДКА\НЕПОСЕДЫ\1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54021"/>
            <a:ext cx="4536651" cy="3359053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55576" y="5013176"/>
            <a:ext cx="75963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представлены загадки </a:t>
            </a:r>
          </a:p>
          <a:p>
            <a:pPr>
              <a:lnSpc>
                <a:spcPct val="115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«Хлеб» и «Светофор», подготовленные воспитателями гр. «Почемучки», «Непоседы»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471601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технологии «Загадка»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352928" cy="14401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9B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«Загадка» -</a:t>
            </a:r>
            <a:r>
              <a:rPr lang="ru-RU" sz="2000" dirty="0" smtClean="0">
                <a:solidFill>
                  <a:srgbClr val="009B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педагогическая технология, содержащая закрытые типы вопросов, основанная на принципе индивидуализации обучения, целью которой является мотивирование каждого ребенка дошкольного возраста на самостоятельный поиск решения. </a:t>
            </a:r>
            <a:endParaRPr lang="ru-RU" sz="2000" dirty="0">
              <a:solidFill>
                <a:srgbClr val="009B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3043" y="2062839"/>
            <a:ext cx="47160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009B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8138" y="2420888"/>
            <a:ext cx="796020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закрепления полученных знаний в области математики, грамоты, ознакомления с окружающим миром и т.д.;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экспресс-диагностики степени усвоения конкретных понятий;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подсчета отсутствующих или присутствующих в группе детей.</a:t>
            </a:r>
            <a:r>
              <a:rPr lang="ru-RU" sz="2700" dirty="0" smtClean="0">
                <a:solidFill>
                  <a:srgbClr val="009B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7184" y="4293096"/>
            <a:ext cx="47160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</a:pPr>
            <a:r>
              <a:rPr lang="ru-RU" sz="2100" b="1" dirty="0" smtClean="0">
                <a:solidFill>
                  <a:srgbClr val="009B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200" b="1" dirty="0" smtClean="0">
                <a:solidFill>
                  <a:srgbClr val="009B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2371" y="4797152"/>
            <a:ext cx="7776864" cy="191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навыка видеть свою  ошибку или ошибку друга;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Самостоятельность;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подсчета правильных или не правильных ответов;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способны читать и определять символы, знаки, буквы, цифры.</a:t>
            </a:r>
          </a:p>
        </p:txBody>
      </p:sp>
    </p:spTree>
    <p:extLst>
      <p:ext uri="{BB962C8B-B14F-4D97-AF65-F5344CB8AC3E}">
        <p14:creationId xmlns:p14="http://schemas.microsoft.com/office/powerpoint/2010/main" val="6966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669" y="332656"/>
            <a:ext cx="374441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 «Загадка»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941168"/>
            <a:ext cx="4464496" cy="128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предполагает 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загадок-вопросов, имеющих однозначные ответы: </a:t>
            </a:r>
          </a:p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30830"/>
            <a:ext cx="2448272" cy="3264363"/>
          </a:xfrm>
          <a:prstGeom prst="rect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63988" y="4797152"/>
            <a:ext cx="4464496" cy="128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всегда должна быть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проверяема</a:t>
            </a:r>
          </a:p>
        </p:txBody>
      </p:sp>
      <p:pic>
        <p:nvPicPr>
          <p:cNvPr id="2050" name="Picture 2" descr="C:\Users\user\Desktop\ПОСЛЕДНЕЕ РАЗОБРАТЬ\ТЕХНОЛОГИЯ ЗАГАДКА\ПОЧЕМУЧКИ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8646"/>
            <a:ext cx="3384376" cy="3266547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2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32656"/>
            <a:ext cx="374441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 детей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ПОСЛЕДНЕЕ РАЗОБРАТЬ\ТЕХНОЛОГИЯ ЗАГАДКА\НЕПОСЕДЫ\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8" y="1052736"/>
            <a:ext cx="3631960" cy="4392488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42251" y="5288834"/>
            <a:ext cx="3642313" cy="128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</a:p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именами детей на магнитах</a:t>
            </a:r>
          </a:p>
        </p:txBody>
      </p:sp>
      <p:pic>
        <p:nvPicPr>
          <p:cNvPr id="4099" name="Picture 3" descr="D:\ЭКСПЕРИМЕНТАЛЬНЫЕ ПЛОЩАДКИ\ПРО ДЕТЕЙ\ПРИМЕР ГОТОВЫХ ОТВЕТОВ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2" y="1052736"/>
            <a:ext cx="3537667" cy="4392488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716016" y="5256461"/>
            <a:ext cx="4074361" cy="128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</a:p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именами детей на прищепках</a:t>
            </a:r>
          </a:p>
        </p:txBody>
      </p:sp>
    </p:spTree>
    <p:extLst>
      <p:ext uri="{BB962C8B-B14F-4D97-AF65-F5344CB8AC3E}">
        <p14:creationId xmlns:p14="http://schemas.microsoft.com/office/powerpoint/2010/main" val="305785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62473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загадки в режиме дня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ПОСЛЕДНЕЕ РАЗОБРАТЬ\ТЕХНОЛОГИЯ ЗАГАДКА\НЕПОСЕДЫ\IMG_9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212468" cy="2808312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25920" y="4005064"/>
            <a:ext cx="4464496" cy="644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сбор </a:t>
            </a:r>
          </a:p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 время приема детей)</a:t>
            </a:r>
          </a:p>
        </p:txBody>
      </p:sp>
      <p:pic>
        <p:nvPicPr>
          <p:cNvPr id="3076" name="Picture 4" descr="C:\Users\user\Desktop\ПОСЛЕДНЕЕ РАЗОБРАТЬ\ТЕХНОЛОГИЯ ЗАГАДКА\ПОЧЕМУЧКИ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31104" cy="2808312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85646" y="5007543"/>
            <a:ext cx="2088232" cy="46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54399" y="4016555"/>
            <a:ext cx="4464496" cy="996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(выявление знаний о теме, рефлексия)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59632" y="5805264"/>
            <a:ext cx="2341106" cy="46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приемом пищи</a:t>
            </a:r>
          </a:p>
        </p:txBody>
      </p:sp>
    </p:spTree>
    <p:extLst>
      <p:ext uri="{BB962C8B-B14F-4D97-AF65-F5344CB8AC3E}">
        <p14:creationId xmlns:p14="http://schemas.microsoft.com/office/powerpoint/2010/main" val="202754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62473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вопросов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71500" y="2403225"/>
            <a:ext cx="3114346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620688"/>
            <a:ext cx="3126641" cy="19909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у нас больше: девочек или мальчиков?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52120" y="620688"/>
            <a:ext cx="3342665" cy="19909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у нас больше: те, кто ответил «Да» или тех, кто ответил «Нет»?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3501008"/>
            <a:ext cx="3126641" cy="17625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тебя серые глаза?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91553" y="4941168"/>
            <a:ext cx="3126641" cy="17625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рифмуется?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68143" y="3653408"/>
            <a:ext cx="3126641" cy="17625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можно сложить прямоугольник?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2701039">
            <a:off x="6075878" y="2357006"/>
            <a:ext cx="484632" cy="509173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9311573">
            <a:off x="2929182" y="2285542"/>
            <a:ext cx="484632" cy="552204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303833">
            <a:off x="2956543" y="3273871"/>
            <a:ext cx="484632" cy="670668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971890">
            <a:off x="4486356" y="3667908"/>
            <a:ext cx="484632" cy="1320582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8815287">
            <a:off x="5860656" y="3375250"/>
            <a:ext cx="484632" cy="617227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2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471601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загадок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ЭКСПЕРИМЕНТАЛЬНЫЕ ПЛОЩАДКИ\ПРО ДЕТЕЙ\ТЕХНОЛОГИЯ ЗАГАДКА\ГДЕ ЖИВЕТ ДЕЛЬФ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" y="871414"/>
            <a:ext cx="3744416" cy="5005858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2028" y="5818779"/>
            <a:ext cx="2808312" cy="103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живет дельфин?»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99102"/>
              </p:ext>
            </p:extLst>
          </p:nvPr>
        </p:nvGraphicFramePr>
        <p:xfrm>
          <a:off x="4716016" y="871414"/>
          <a:ext cx="4032448" cy="500585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457200" dist="1765300" dir="7380000">
                    <a:srgbClr val="FF0000"/>
                  </a:innerShdw>
                </a:effectLst>
              </a:tblPr>
              <a:tblGrid>
                <a:gridCol w="2094774"/>
                <a:gridCol w="1937674"/>
              </a:tblGrid>
              <a:tr h="25107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" name="Рисунок 32" descr="http://pngimg.com/uploads/fried_egg/fried_egg_PNG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38" y="901665"/>
            <a:ext cx="2736304" cy="21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33" descr="http://miniclips.phillipmartin.info/pot/pan1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36" y="4067160"/>
            <a:ext cx="1740788" cy="11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34" descr="https://static.tildacdn.com/tild3731-3133-4530-a531-373738643766/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4252"/>
            <a:ext cx="173355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995936" y="5818778"/>
            <a:ext cx="5040560" cy="1087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«Яичница жарится или варится?»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7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471601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загадок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8" y="5733256"/>
            <a:ext cx="2808312" cy="103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работает моряк?»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ЭКСПЕРИМЕНТАЛЬНЫЕ ПЛОЩАДКИ\ПРО ДЕТЕЙ\ЗАГАДКА ПРОФЕССИЯ МОР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8" y="885219"/>
            <a:ext cx="3837684" cy="4575102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ЭКСПЕРИМЕНТАЛЬНЫЕ ПЛОЩАДКИ\ПРО ДЕТЕЙ\ЗАГАДКА В КАКОЕ ВРЕМЯ ГОДА НАДЕВАЕМ ВАРЕЖ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67" y="908720"/>
            <a:ext cx="3528392" cy="4580735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yt3.ggpht.com/a/AGF-l7_SYRhpG6Yq-iyfs8O3Q-e-8S53KSbiitz_aQ=s900-mo-c-c0xffffffff-rj-k-n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719149"/>
            <a:ext cx="936104" cy="950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33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4716016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знакомства с загадкой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146096"/>
            <a:ext cx="3385296" cy="88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готовит загадку с вопросом и вариантами ответов</a:t>
            </a:r>
          </a:p>
        </p:txBody>
      </p:sp>
      <p:pic>
        <p:nvPicPr>
          <p:cNvPr id="1026" name="Picture 2" descr="C:\Users\user\Desktop\ПОСЛЕДНЕЕ РАЗОБРАТЬ\ТЕХНОЛОГИЯ ЗАГАДКА\НЕПОСЕДЫ\IMG_9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2200"/>
            <a:ext cx="3112460" cy="2170984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СЛЕДНЕЕ РАЗОБРАТЬ\ТЕХНОЛОГИЯ ЗАГАДКА\НЕПОСЕДЫ\КАРТОЧКИ С ИМЕНАМИ ДЕТ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7" y="989647"/>
            <a:ext cx="3088355" cy="2156449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82210" y="3143184"/>
            <a:ext cx="3594046" cy="88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lnSpc>
                <a:spcPct val="115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столе выкладывает карточки или магниты с именами детей</a:t>
            </a:r>
          </a:p>
        </p:txBody>
      </p:sp>
      <p:pic>
        <p:nvPicPr>
          <p:cNvPr id="1028" name="Picture 4" descr="C:\Users\user\Desktop\ПОСЛЕДНЕЕ РАЗОБРАТЬ\ТЕХНОЛОГИЯ ЗАГАДКА\ПОЧЕМУЧКИ\САМОСТОЯТЕЛЬНОЕ РЕШЕ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5550"/>
            <a:ext cx="1941248" cy="2223099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732240" y="3146096"/>
            <a:ext cx="2376264" cy="88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</a:t>
            </a:r>
          </a:p>
        </p:txBody>
      </p:sp>
      <p:pic>
        <p:nvPicPr>
          <p:cNvPr id="1029" name="Picture 5" descr="C:\Users\user\Desktop\ПОСЛЕДНЕЕ РАЗОБРАТЬ\ТЕХНОЛОГИЯ ЗАГАДКА\ПОЧЕМУЧКИ\ПОИСК ОТВЕ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1" y="4100767"/>
            <a:ext cx="2772844" cy="1968254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ОСЛЕДНЕЕ РАЗОБРАТЬ\ТЕХНОЛОГИЯ ЗАГАДКА\НЕПОСЕДЫ\ПОИСК ОТВЕТА В ЦЕНТРЕ АКТИВНОСТ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16" y="4083285"/>
            <a:ext cx="2808311" cy="1985736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6093296"/>
            <a:ext cx="54005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решения в центрах активности</a:t>
            </a:r>
          </a:p>
        </p:txBody>
      </p:sp>
      <p:pic>
        <p:nvPicPr>
          <p:cNvPr id="1031" name="Picture 7" descr="C:\Users\user\Desktop\ПОСЛЕДНЕЕ РАЗОБРАТЬ\ТЕХНОЛОГИЯ ЗАГАДКА\НЕПОСЕДЫ\1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9888"/>
            <a:ext cx="3063123" cy="1992530"/>
          </a:xfrm>
          <a:prstGeom prst="rect">
            <a:avLst/>
          </a:prstGeom>
          <a:noFill/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868143" y="5975723"/>
            <a:ext cx="3240361" cy="88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 </a:t>
            </a:r>
          </a:p>
          <a:p>
            <a:pPr>
              <a:lnSpc>
                <a:spcPct val="115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742460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332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Методическая неделя «Развитие когнитивных способностей  дошкольников в процессе познавательно-исследовательской и конструктивной деятельности с использованием  STEM-технологий» </vt:lpstr>
      <vt:lpstr>Сущность технологии «Загадка»</vt:lpstr>
      <vt:lpstr>Особенности технологии «Загадка»</vt:lpstr>
      <vt:lpstr>Варианты ответов детей</vt:lpstr>
      <vt:lpstr>Место загадки в режиме дня</vt:lpstr>
      <vt:lpstr>Варианты вопросов</vt:lpstr>
      <vt:lpstr>Примеры загадок</vt:lpstr>
      <vt:lpstr>Примеры загадок</vt:lpstr>
      <vt:lpstr>Методика знакомства с загадкой</vt:lpstr>
      <vt:lpstr>Предметно-развивающая среда (самостоятельный выбор центров активности. Загадка «Хлеб»)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неделя «Развитие когнитивных способностей  дошкольников в процессе познавательно-исследовательской и конструктивной деятельности с использованием  STEM-технологий»</dc:title>
  <dc:creator>user</dc:creator>
  <cp:lastModifiedBy>user</cp:lastModifiedBy>
  <cp:revision>33</cp:revision>
  <dcterms:created xsi:type="dcterms:W3CDTF">2020-02-04T16:06:18Z</dcterms:created>
  <dcterms:modified xsi:type="dcterms:W3CDTF">2021-06-01T17:10:21Z</dcterms:modified>
</cp:coreProperties>
</file>