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sldSz cx="12192000" cy="6858000"/>
  <p:notesSz cx="6858000" cy="9144000"/>
  <p:photoAlbum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howGuides="1">
      <p:cViewPr varScale="1">
        <p:scale>
          <a:sx n="78" d="100"/>
          <a:sy n="78" d="100"/>
        </p:scale>
        <p:origin x="778" y="77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3317260-32B7-41F9-9819-686680672C7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DAF629AA-9FE8-4ABB-95CB-D88A4C091C8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BB704FF-C18D-40C3-9874-CFFC3BEDA4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29EB57-CDB1-486A-B2BB-D1E141E65019}" type="datetimeFigureOut">
              <a:rPr lang="ru-RU" smtClean="0"/>
              <a:t>18.04.2022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80C97AC-8E9D-4E56-9B73-2E2C2C0D36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5ACD1DD-CC4D-43FC-9B7F-8E9D32CBBB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8C72E4-7145-48BB-AE5F-B614FB17AB1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364549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A08009E-4816-48A8-B8BF-BFEFFB612A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FFD15657-5D62-4839-8EBB-D4691AC6189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749F53C-3A10-4510-BFA3-BE8A8F84B6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29EB57-CDB1-486A-B2BB-D1E141E65019}" type="datetimeFigureOut">
              <a:rPr lang="ru-RU" smtClean="0"/>
              <a:t>18.04.2022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07FAB8A-26E5-4E73-8AC2-1E775E2B2A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A7023F3-C170-41F7-AEFF-F69C4F8294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8C72E4-7145-48BB-AE5F-B614FB17AB1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890524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CB0D7D8F-DE98-49DF-8676-ADE64776667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B0FBE2D1-1787-4ED3-8031-1E6024B82CC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4B1FACC-C2CE-473D-A51F-DA6DF5E286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29EB57-CDB1-486A-B2BB-D1E141E65019}" type="datetimeFigureOut">
              <a:rPr lang="ru-RU" smtClean="0"/>
              <a:t>18.04.2022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E6F7A6E-8B9B-4871-B913-376556F72E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2FC599C-6B9B-4F03-AB22-266E003C3B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8C72E4-7145-48BB-AE5F-B614FB17AB1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250215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0852D83-BB6B-4BD7-8D12-CB6C5CBEF4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53BDBDD-3111-4C98-BF9E-5E39B6B12C4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60E66D5-08CF-4655-994E-690A336800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29EB57-CDB1-486A-B2BB-D1E141E65019}" type="datetimeFigureOut">
              <a:rPr lang="ru-RU" smtClean="0"/>
              <a:t>18.04.2022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208937A-5B40-4628-8AA8-182A90BE51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3380B95-02E4-4469-8F18-491549BAE4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8C72E4-7145-48BB-AE5F-B614FB17AB1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746473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C19B502-F1C3-451E-A590-2EC7A9E6F1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6F09EE33-E024-49B8-854C-1F409833301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6B1B9F7-335B-47E4-ABB9-D1F1A7B038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29EB57-CDB1-486A-B2BB-D1E141E65019}" type="datetimeFigureOut">
              <a:rPr lang="ru-RU" smtClean="0"/>
              <a:t>18.04.2022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BBF9D59-FF2C-45E1-B822-5E89DB3C42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9C2BA9D-0974-4965-8014-6737758D18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8C72E4-7145-48BB-AE5F-B614FB17AB1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323845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72D3A2F-4A95-481B-8DF3-D56EF0BC1B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1BFA51C-56EA-47F0-8D70-B81A705E57F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6C71AD3C-A25A-4978-8096-A635F7A510E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CB85A899-1529-465C-96B4-48325790F2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29EB57-CDB1-486A-B2BB-D1E141E65019}" type="datetimeFigureOut">
              <a:rPr lang="ru-RU" smtClean="0"/>
              <a:t>18.04.2022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07852156-062C-4088-9AB6-D7D84F3721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A114C6D8-0C87-406C-A27C-EA58ABB298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8C72E4-7145-48BB-AE5F-B614FB17AB1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891852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275A58D-6302-49A1-9C41-B9A3D957DF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19A28F3C-7D17-4550-A94C-3B7D21BE12A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057603F4-EE94-4E21-AACE-61480DB4B03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310947AE-2312-4DB1-94A7-F9043D6D510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20A4EE84-F1E1-4359-AABE-7A3317A515A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7F19CD8F-669F-4B19-A48E-8BB2810C67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29EB57-CDB1-486A-B2BB-D1E141E65019}" type="datetimeFigureOut">
              <a:rPr lang="ru-RU" smtClean="0"/>
              <a:t>18.04.2022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599BB8B1-2130-4897-B2FD-645B6F1998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9A843DD6-B035-4722-87A1-44AAA12C1E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8C72E4-7145-48BB-AE5F-B614FB17AB1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427360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5D58290-7CBF-4E70-A804-87F717483C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41AF084C-DD89-4F52-AAE2-3F1F93F778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29EB57-CDB1-486A-B2BB-D1E141E65019}" type="datetimeFigureOut">
              <a:rPr lang="ru-RU" smtClean="0"/>
              <a:t>18.04.2022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CF5A4B25-D854-4924-9834-08F6A3B6B0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7C34047B-6A87-4A0C-B199-4F33FC7D3B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8C72E4-7145-48BB-AE5F-B614FB17AB1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210206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840DC868-5F32-4046-8FB6-4A394E3A35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29EB57-CDB1-486A-B2BB-D1E141E65019}" type="datetimeFigureOut">
              <a:rPr lang="ru-RU" smtClean="0"/>
              <a:t>18.04.2022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D6DA058C-ED58-44FF-9A03-435AF2B81F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9C9463D3-E7F3-4150-9AAF-78C5F90EAD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8C72E4-7145-48BB-AE5F-B614FB17AB1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513971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6E8D1C9-E9D1-41C7-A8D6-5FAEF262B9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2FD6D3F-E1C6-4C68-A261-E2EF0C4F902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9EA05DAC-D919-4146-8922-4C7FE7A92EC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E613486B-2661-4372-85EB-DF27DB43F7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29EB57-CDB1-486A-B2BB-D1E141E65019}" type="datetimeFigureOut">
              <a:rPr lang="ru-RU" smtClean="0"/>
              <a:t>18.04.2022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C13744D7-935A-4DFE-A03B-F3166386D5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DE361B31-C358-469A-90F6-7D025383FC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8C72E4-7145-48BB-AE5F-B614FB17AB1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32989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B3DC69E-4100-439A-97D7-ACCC532186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551E3475-1F98-4BDA-AAB1-D1E6EF48DF7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7F693615-55DE-495C-8DB5-933CD843F84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D939375E-EF05-493C-8260-5196326400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29EB57-CDB1-486A-B2BB-D1E141E65019}" type="datetimeFigureOut">
              <a:rPr lang="ru-RU" smtClean="0"/>
              <a:t>18.04.2022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7E735906-7916-41B8-A6E8-B9156E126A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A2A282F0-B315-4DEE-A22D-F5BC74592A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8C72E4-7145-48BB-AE5F-B614FB17AB1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49828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BC8BD7B-CDD8-493B-AF85-B7B89086E4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E5298940-3FBB-42D7-91D4-3B345C1EAD6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49C66B6-E95F-4E1A-AA26-EBC9753E3AD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29EB57-CDB1-486A-B2BB-D1E141E65019}" type="datetimeFigureOut">
              <a:rPr lang="ru-RU" smtClean="0"/>
              <a:t>18.04.2022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1DF9A22-0E0C-47A0-9E52-176BF077A21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2AA89CD-BB0B-4B4D-8099-516764E5269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8C72E4-7145-48BB-AE5F-B614FB17AB1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187182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CBD9FE1-971C-4B93-9BAF-0FC8ECB3FBD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98206" y="806245"/>
            <a:ext cx="11395588" cy="4650658"/>
          </a:xfrm>
        </p:spPr>
        <p:txBody>
          <a:bodyPr>
            <a:noAutofit/>
          </a:bodyPr>
          <a:lstStyle/>
          <a:p>
            <a:r>
              <a:rPr lang="ru-RU" sz="16600" dirty="0">
                <a:latin typeface="Arial Black" panose="020B0A04020102020204" pitchFamily="34" charset="0"/>
              </a:rPr>
              <a:t>ВИДЫ ТЕПЛИЦ</a:t>
            </a:r>
          </a:p>
        </p:txBody>
      </p:sp>
    </p:spTree>
    <p:extLst>
      <p:ext uri="{BB962C8B-B14F-4D97-AF65-F5344CB8AC3E}">
        <p14:creationId xmlns:p14="http://schemas.microsoft.com/office/powerpoint/2010/main" val="2353027689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 advTm="5000">
        <p159:morph option="byObject"/>
      </p:transition>
    </mc:Choice>
    <mc:Fallback>
      <p:transition spd="slow" advTm="5000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9. помидоры в теплице">
            <a:extLst>
              <a:ext uri="{FF2B5EF4-FFF2-40B4-BE49-F238E27FC236}">
                <a16:creationId xmlns:a16="http://schemas.microsoft.com/office/drawing/2014/main" id="{23886D7A-0B9C-4099-8697-3ABB006AA7C6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84856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5000"/>
    </mc:Choice>
    <mc:Fallback>
      <p:transition spd="slow" advTm="5000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640E54B9-3410-4BBF-9EC4-B949E5A3C5B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94956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5000"/>
    </mc:Choice>
    <mc:Fallback>
      <p:transition spd="slow" advTm="5000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высадка рассады в теплицы">
            <a:extLst>
              <a:ext uri="{FF2B5EF4-FFF2-40B4-BE49-F238E27FC236}">
                <a16:creationId xmlns:a16="http://schemas.microsoft.com/office/drawing/2014/main" id="{F3CF2665-BA2B-480E-B12F-F0AFFF900B85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550" y="0"/>
            <a:ext cx="102489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91757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5000"/>
    </mc:Choice>
    <mc:Fallback>
      <p:transition spd="slow" advTm="5000"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опрыскивание растений">
            <a:extLst>
              <a:ext uri="{FF2B5EF4-FFF2-40B4-BE49-F238E27FC236}">
                <a16:creationId xmlns:a16="http://schemas.microsoft.com/office/drawing/2014/main" id="{C8F77AC4-4F3E-4337-88D9-53A8055129E5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36778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5000"/>
    </mc:Choice>
    <mc:Fallback>
      <p:transition spd="slow" advTm="5000"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подвязывание растений">
            <a:extLst>
              <a:ext uri="{FF2B5EF4-FFF2-40B4-BE49-F238E27FC236}">
                <a16:creationId xmlns:a16="http://schemas.microsoft.com/office/drawing/2014/main" id="{D59B3361-8D0B-491D-8394-37CD7486B605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9325" y="0"/>
            <a:ext cx="1029335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76356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5000"/>
    </mc:Choice>
    <mc:Fallback>
      <p:transition spd="slow" advTm="5000"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уход за растениями, прополка, удаление больных растений">
            <a:extLst>
              <a:ext uri="{FF2B5EF4-FFF2-40B4-BE49-F238E27FC236}">
                <a16:creationId xmlns:a16="http://schemas.microsoft.com/office/drawing/2014/main" id="{8991A337-C951-47DC-A91C-E402A5B99596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8763" y="0"/>
            <a:ext cx="913447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390408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5000"/>
    </mc:Choice>
    <mc:Fallback>
      <p:transition spd="slow" advTm="5000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pattFill prst="pct5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1. теплица с треугольной крышей">
            <a:extLst>
              <a:ext uri="{FF2B5EF4-FFF2-40B4-BE49-F238E27FC236}">
                <a16:creationId xmlns:a16="http://schemas.microsoft.com/office/drawing/2014/main" id="{F4AFC359-21AE-449B-9D9E-E788BB2EB6BC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2350" y="0"/>
            <a:ext cx="101473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387100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5000"/>
    </mc:Choice>
    <mc:Fallback>
      <p:transition spd="slow" advTm="5000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2. теплица">
            <a:extLst>
              <a:ext uri="{FF2B5EF4-FFF2-40B4-BE49-F238E27FC236}">
                <a16:creationId xmlns:a16="http://schemas.microsoft.com/office/drawing/2014/main" id="{077D1762-7B9D-4A17-9E7D-E5D1B59223FE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625" y="0"/>
            <a:ext cx="1057116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886761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5000"/>
    </mc:Choice>
    <mc:Fallback>
      <p:transition spd="slow" advTm="5000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3. теплица на даче">
            <a:extLst>
              <a:ext uri="{FF2B5EF4-FFF2-40B4-BE49-F238E27FC236}">
                <a16:creationId xmlns:a16="http://schemas.microsoft.com/office/drawing/2014/main" id="{5758021F-69D0-497C-8600-567521481711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500" y="0"/>
            <a:ext cx="10287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460610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5000"/>
    </mc:Choice>
    <mc:Fallback>
      <p:transition spd="slow" advTm="5000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4. парник-хлебница">
            <a:extLst>
              <a:ext uri="{FF2B5EF4-FFF2-40B4-BE49-F238E27FC236}">
                <a16:creationId xmlns:a16="http://schemas.microsoft.com/office/drawing/2014/main" id="{E294CF04-93A1-44A2-985A-4A1020F2F693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1750"/>
            <a:ext cx="12192000" cy="67929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43812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5000"/>
    </mc:Choice>
    <mc:Fallback>
      <p:transition spd="slow" advTm="5000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5. парник на подпконнике">
            <a:extLst>
              <a:ext uri="{FF2B5EF4-FFF2-40B4-BE49-F238E27FC236}">
                <a16:creationId xmlns:a16="http://schemas.microsoft.com/office/drawing/2014/main" id="{859F3AC0-8EA2-46B7-AE51-CCEBBAA3B7A1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300" y="0"/>
            <a:ext cx="1145381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37702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5000"/>
    </mc:Choice>
    <mc:Fallback>
      <p:transition spd="slow" advTm="5000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6. шкаф-парник">
            <a:extLst>
              <a:ext uri="{FF2B5EF4-FFF2-40B4-BE49-F238E27FC236}">
                <a16:creationId xmlns:a16="http://schemas.microsoft.com/office/drawing/2014/main" id="{B17ED826-A450-4623-8B83-CB148461D509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4250" y="0"/>
            <a:ext cx="51435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536399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5000"/>
    </mc:Choice>
    <mc:Fallback>
      <p:transition spd="slow" advTm="5000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7. огурцы в теплице">
            <a:extLst>
              <a:ext uri="{FF2B5EF4-FFF2-40B4-BE49-F238E27FC236}">
                <a16:creationId xmlns:a16="http://schemas.microsoft.com/office/drawing/2014/main" id="{7A7341B3-0277-4B8F-B7A2-8DAE5E45D723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2850" y="0"/>
            <a:ext cx="976471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10674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5000"/>
    </mc:Choice>
    <mc:Fallback>
      <p:transition spd="slow" advTm="5000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8. баклажаны в теплице">
            <a:extLst>
              <a:ext uri="{FF2B5EF4-FFF2-40B4-BE49-F238E27FC236}">
                <a16:creationId xmlns:a16="http://schemas.microsoft.com/office/drawing/2014/main" id="{B5D2DFFB-78AA-43A6-BCB5-E47BF62FF8B6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500" y="0"/>
            <a:ext cx="10287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13237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5000"/>
    </mc:Choice>
    <mc:Fallback>
      <p:transition spd="slow" advTm="5000"/>
    </mc:Fallback>
  </mc:AlternateContent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29</TotalTime>
  <Words>2</Words>
  <Application>Microsoft Office PowerPoint</Application>
  <PresentationFormat>Широкоэкранный</PresentationFormat>
  <Paragraphs>1</Paragraphs>
  <Slides>15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20" baseType="lpstr">
      <vt:lpstr>Arial</vt:lpstr>
      <vt:lpstr>Arial Black</vt:lpstr>
      <vt:lpstr>Calibri</vt:lpstr>
      <vt:lpstr>Calibri Light</vt:lpstr>
      <vt:lpstr>Тема Office</vt:lpstr>
      <vt:lpstr>ВИДЫ ТЕПЛИЦ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Фотоальбом</dc:title>
  <dc:creator>Arsen Arsenov</dc:creator>
  <cp:lastModifiedBy>Arsen Arsenov</cp:lastModifiedBy>
  <cp:revision>3</cp:revision>
  <dcterms:created xsi:type="dcterms:W3CDTF">2022-04-14T20:43:02Z</dcterms:created>
  <dcterms:modified xsi:type="dcterms:W3CDTF">2022-04-18T17:56:36Z</dcterms:modified>
</cp:coreProperties>
</file>